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9144000" cy="5143500" type="screen16x9"/>
  <p:notesSz cx="6858000" cy="9144000"/>
  <p:embeddedFontLst>
    <p:embeddedFont>
      <p:font typeface="Roboto" panose="020B0604020202020204" charset="0"/>
      <p:regular r:id="rId16"/>
      <p:bold r:id="rId17"/>
      <p:italic r:id="rId18"/>
      <p:boldItalic r:id="rId1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6" d="100"/>
          <a:sy n="86" d="100"/>
        </p:scale>
        <p:origin x="720" y="5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g2e2ca94bd76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0" name="Google Shape;140;g2e2ca94bd76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g2e193f19fdd_0_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6" name="Google Shape;146;g2e193f19fdd_0_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2e193f19fdd_0_1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2e193f19fdd_0_1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e29f4ef894_0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e29f4ef894_0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e193f19fdd_0_7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e193f19fdd_0_7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e193f19fdd_0_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e193f19fdd_0_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>
              <a:solidFill>
                <a:srgbClr val="0D0D0D"/>
              </a:solidFill>
              <a:highlight>
                <a:srgbClr val="FFFFFF"/>
              </a:highlight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2e193f19fdd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2e193f19fdd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2e193f19fdd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2e193f19fdd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2e193f6cfd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2e193f6cfd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2e193f19fdd_0_9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2e193f19fdd_0_9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2e2ca94bd76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2e2ca94bd76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2e2ca94bd76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2e2ca94bd76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6" name="Google Shape;76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body" idx="1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8" name="Google Shape;78;p1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" name="Google Shape;35;p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5"/>
          <p:cNvSpPr txBox="1">
            <a:spLocks noGrp="1"/>
          </p:cNvSpPr>
          <p:nvPr>
            <p:ph type="body" idx="1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1" name="Google Shape;41;p5"/>
          <p:cNvSpPr txBox="1">
            <a:spLocks noGrp="1"/>
          </p:cNvSpPr>
          <p:nvPr>
            <p:ph type="body" idx="2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2" name="Google Shape;42;p5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6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4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rot="10800000" flipH="1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7" name="Google Shape;57;p8"/>
          <p:cNvSpPr txBox="1">
            <a:spLocks noGrp="1"/>
          </p:cNvSpPr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8" name="Google Shape;58;p8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2" name="Google Shape;62;p9"/>
          <p:cNvSpPr txBox="1">
            <a:spLocks noGrp="1"/>
          </p:cNvSpPr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63" name="Google Shape;63;p9"/>
          <p:cNvSpPr txBox="1">
            <a:spLocks noGrp="1"/>
          </p:cNvSpPr>
          <p:nvPr>
            <p:ph type="subTitle" idx="1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64" name="Google Shape;64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9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>
            <a:spLocks noGrp="1"/>
          </p:cNvSpPr>
          <p:nvPr>
            <p:ph type="body" idx="1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8" name="Google Shape;68;p10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geometric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ltexsoft.com/blog/rest-api-design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www.ensembl.org/info/docs/tools/vep/index.html" TargetMode="External"/><Relationship Id="rId4" Type="http://schemas.openxmlformats.org/officeDocument/2006/relationships/hyperlink" Target="https://stackoverflow.blog/2020/03/02/best-practices-for-rest-api-design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>
            <a:spLocks noGrp="1"/>
          </p:cNvSpPr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Annotation Service: REST API</a:t>
            </a:r>
            <a:endParaRPr/>
          </a:p>
        </p:txBody>
      </p:sp>
      <p:sp>
        <p:nvSpPr>
          <p:cNvPr id="86" name="Google Shape;86;p13"/>
          <p:cNvSpPr txBox="1">
            <a:spLocks noGrp="1"/>
          </p:cNvSpPr>
          <p:nvPr>
            <p:ph type="subTitle" idx="1"/>
          </p:nvPr>
        </p:nvSpPr>
        <p:spPr>
          <a:xfrm>
            <a:off x="679538" y="2715913"/>
            <a:ext cx="8222100" cy="43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By: Alba Nagel</a:t>
            </a:r>
            <a:endParaRPr/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096650" y="2939188"/>
            <a:ext cx="2534831" cy="168988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2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VEP</a:t>
            </a:r>
            <a:endParaRPr/>
          </a:p>
        </p:txBody>
      </p:sp>
      <p:pic>
        <p:nvPicPr>
          <p:cNvPr id="143" name="Google Shape;14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6238" y="1112025"/>
            <a:ext cx="8291524" cy="331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23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is it connected to the other parts?</a:t>
            </a:r>
            <a:endParaRPr/>
          </a:p>
        </p:txBody>
      </p:sp>
      <p:sp>
        <p:nvSpPr>
          <p:cNvPr id="149" name="Google Shape;149;p23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Direct contact with Database (VCF-File → received from NGS Analysis Pipeline)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In between GUI (which must be able to display variants, annotations, etc. …) and server developed by REST API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Our server should be able to use VEP for getting annotation of variants</a:t>
            </a:r>
            <a:endParaRPr/>
          </a:p>
        </p:txBody>
      </p:sp>
      <p:pic>
        <p:nvPicPr>
          <p:cNvPr id="150" name="Google Shape;150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42550" y="2865275"/>
            <a:ext cx="3240775" cy="2442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Bibliography</a:t>
            </a:r>
            <a:endParaRPr/>
          </a:p>
        </p:txBody>
      </p:sp>
      <p:sp>
        <p:nvSpPr>
          <p:cNvPr id="156" name="Google Shape;156;p24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>
                <a:solidFill>
                  <a:schemeClr val="hlink"/>
                </a:solidFill>
                <a:hlinkClick r:id="rId3"/>
              </a:rPr>
              <a:t>https://www.altexsoft.com/blog/rest-api-design/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>
                <a:solidFill>
                  <a:schemeClr val="hlink"/>
                </a:solidFill>
                <a:hlinkClick r:id="rId4"/>
              </a:rPr>
              <a:t>https://stackoverflow.blog/2020/03/02/best-practices-for-rest-api-design/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 u="sng">
                <a:solidFill>
                  <a:schemeClr val="hlink"/>
                </a:solidFill>
                <a:hlinkClick r:id="rId5"/>
              </a:rPr>
              <a:t>https://www.ensembl.org/info/docs/tools/vep/index.html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Prof. Ossowski’s Präsentation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5"/>
          <p:cNvSpPr txBox="1">
            <a:spLocks noGrp="1"/>
          </p:cNvSpPr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Thank you for listening!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Index</a:t>
            </a:r>
            <a:endParaRPr/>
          </a:p>
        </p:txBody>
      </p:sp>
      <p:sp>
        <p:nvSpPr>
          <p:cNvPr id="93" name="Google Shape;93;p14"/>
          <p:cNvSpPr txBox="1">
            <a:spLocks noGrp="1"/>
          </p:cNvSpPr>
          <p:nvPr>
            <p:ph type="body" idx="1"/>
          </p:nvPr>
        </p:nvSpPr>
        <p:spPr>
          <a:xfrm>
            <a:off x="311700" y="18261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REST API?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Elements of REST</a:t>
            </a:r>
            <a:endParaRPr sz="3000">
              <a:solidFill>
                <a:schemeClr val="dk1"/>
              </a:solidFill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Annotation Service REST API in NGS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VEP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-GB"/>
              <a:t>Connected to other parts?</a:t>
            </a:r>
            <a:endParaRPr/>
          </a:p>
        </p:txBody>
      </p:sp>
      <p:pic>
        <p:nvPicPr>
          <p:cNvPr id="94" name="Google Shape;94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170850" y="515950"/>
            <a:ext cx="2466975" cy="1650912"/>
          </a:xfrm>
          <a:prstGeom prst="rect">
            <a:avLst/>
          </a:prstGeom>
          <a:noFill/>
          <a:ln>
            <a:noFill/>
          </a:ln>
        </p:spPr>
      </p:pic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70850" y="2571750"/>
            <a:ext cx="2466975" cy="1847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REST API?</a:t>
            </a:r>
            <a:endParaRPr/>
          </a:p>
        </p:txBody>
      </p:sp>
      <p:sp>
        <p:nvSpPr>
          <p:cNvPr id="101" name="Google Shape;101;p15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63807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REST API: </a:t>
            </a: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</a:rPr>
              <a:t>Representational State Transfer Application Programming Interface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●"/>
            </a:pP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</a:rPr>
              <a:t>API that implements REST endpoints (methods) → allow requests from (web) clients (HTTP protocol) through implemented business logic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800"/>
              <a:buChar char="●"/>
            </a:pP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</a:rPr>
              <a:t>HTTP methods that might be used: 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Char char="○"/>
            </a:pP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</a:rPr>
              <a:t>GET: retrieve a resource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Clr>
                <a:srgbClr val="0D0D0D"/>
              </a:buClr>
              <a:buSzPts val="1400"/>
              <a:buChar char="○"/>
            </a:pP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</a:rPr>
              <a:t>POST: create a resource</a:t>
            </a:r>
            <a:endParaRPr>
              <a:solidFill>
                <a:srgbClr val="0D0D0D"/>
              </a:solidFill>
              <a:highlight>
                <a:srgbClr val="FFFFFF"/>
              </a:highlight>
            </a:endParaRPr>
          </a:p>
        </p:txBody>
      </p:sp>
      <p:pic>
        <p:nvPicPr>
          <p:cNvPr id="102" name="Google Shape;10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51675" y="1446475"/>
            <a:ext cx="2492325" cy="2492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7" name="Google Shape;107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5352" y="330650"/>
            <a:ext cx="7393302" cy="4482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7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Elements of REST</a:t>
            </a:r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Client/Software: runned on a user’s device → it starts communication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Server with API to access its resources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Resource → content that server provides to client (e.g. genomic data, annotations)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To access ---&gt; client sends HTTP request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Server then creates HTTP response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REST request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HTTP method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Endpoint: has a URI (Uniform Resource Identifier) → shows where + how to find resource on internet (most common is URL)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Headers: save information important for client + server</a:t>
            </a:r>
            <a:endParaRPr/>
          </a:p>
          <a:p>
            <a:pPr marL="1371600" lvl="2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-GB"/>
              <a:t>Provides authentication data (API key, IP address of computer with installed server + information about response format)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Body: for adding more information to server (e.g. data to add/replace)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Google Shape;118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7100" y="755538"/>
            <a:ext cx="8529800" cy="3632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Annotation Service REST API in NGS</a:t>
            </a:r>
            <a:endParaRPr/>
          </a:p>
        </p:txBody>
      </p:sp>
      <p:sp>
        <p:nvSpPr>
          <p:cNvPr id="124" name="Google Shape;124;p19"/>
          <p:cNvSpPr txBox="1">
            <a:spLocks noGrp="1"/>
          </p:cNvSpPr>
          <p:nvPr>
            <p:ph type="body" idx="1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81000" algn="l" rtl="0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-GB">
                <a:solidFill>
                  <a:srgbClr val="0D0D0D"/>
                </a:solidFill>
                <a:highlight>
                  <a:srgbClr val="FFFFFF"/>
                </a:highlight>
              </a:rPr>
              <a:t>Web-based service → provides functional annotations for genetic variants (obtained from NGS data)</a:t>
            </a:r>
            <a:endParaRPr sz="2400"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1 type of annotation service is VEP (Variant Effect Predictor)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shows functional annotation (e.g: how variants in proteins/genes affect their function/possible diseases)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VEP can be used through REST API → it provides endpoints which let users submit genetic variant data + receive annotated results with HTTP requests (GET + POST)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ENSEMBL: provides data for VEP to annotate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GB"/>
              <a:t>Variants should be in VEP Format (like VCF Variant Call Format)</a:t>
            </a:r>
            <a:endParaRPr/>
          </a:p>
          <a:p>
            <a:pPr marL="914400" lvl="1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-GB"/>
              <a:t>From the part NGS data analysis we will get FASTQ files→ convert to VCF, later to JSON format</a:t>
            </a:r>
            <a:endParaRPr/>
          </a:p>
        </p:txBody>
      </p:sp>
      <p:pic>
        <p:nvPicPr>
          <p:cNvPr id="125" name="Google Shape;125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03848" y="68388"/>
            <a:ext cx="2416700" cy="129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20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VEP</a:t>
            </a:r>
            <a:endParaRPr/>
          </a:p>
        </p:txBody>
      </p:sp>
      <p:pic>
        <p:nvPicPr>
          <p:cNvPr id="131" name="Google Shape;13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00375"/>
            <a:ext cx="8839201" cy="359473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1"/>
          <p:cNvSpPr txBox="1">
            <a:spLocks noGrp="1"/>
          </p:cNvSpPr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VEP</a:t>
            </a:r>
            <a:endParaRPr/>
          </a:p>
        </p:txBody>
      </p:sp>
      <p:pic>
        <p:nvPicPr>
          <p:cNvPr id="137" name="Google Shape;13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146925"/>
            <a:ext cx="8839200" cy="324339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405</Words>
  <Application>Microsoft Office PowerPoint</Application>
  <PresentationFormat>Presentación en pantalla (16:9)</PresentationFormat>
  <Paragraphs>47</Paragraphs>
  <Slides>13</Slides>
  <Notes>13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13</vt:i4>
      </vt:variant>
    </vt:vector>
  </HeadingPairs>
  <TitlesOfParts>
    <vt:vector size="16" baseType="lpstr">
      <vt:lpstr>Roboto</vt:lpstr>
      <vt:lpstr>Arial</vt:lpstr>
      <vt:lpstr>Geometric</vt:lpstr>
      <vt:lpstr>Annotation Service: REST API</vt:lpstr>
      <vt:lpstr>Index</vt:lpstr>
      <vt:lpstr>REST API?</vt:lpstr>
      <vt:lpstr>Presentación de PowerPoint</vt:lpstr>
      <vt:lpstr>Elements of REST</vt:lpstr>
      <vt:lpstr>Presentación de PowerPoint</vt:lpstr>
      <vt:lpstr>Annotation Service REST API in NGS</vt:lpstr>
      <vt:lpstr>VEP</vt:lpstr>
      <vt:lpstr>VEP</vt:lpstr>
      <vt:lpstr>VEP</vt:lpstr>
      <vt:lpstr>How is it connected to the other parts?</vt:lpstr>
      <vt:lpstr>Bibliography</vt:lpstr>
      <vt:lpstr>Thank you for listening!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Annotation Service: REST API</dc:title>
  <dc:creator>u1013</dc:creator>
  <cp:lastModifiedBy>u1013</cp:lastModifiedBy>
  <cp:revision>1</cp:revision>
  <dcterms:modified xsi:type="dcterms:W3CDTF">2024-06-18T13:23:23Z</dcterms:modified>
</cp:coreProperties>
</file>